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ptx" ContentType="image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1" r:id="rId6"/>
    <p:sldId id="258" r:id="rId7"/>
    <p:sldId id="259" r:id="rId8"/>
    <p:sldId id="262" r:id="rId9"/>
    <p:sldId id="263" r:id="rId10"/>
    <p:sldId id="264" r:id="rId11"/>
    <p:sldId id="265" r:id="rId12"/>
    <p:sldId id="26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71AAA7-02BC-F069-E213-5A48AAF4D781}" name="Villalobos, Katrina N" initials="VK" userId="S::knvillalobos@miners.utep.edu::66f9ea1f-aa51-473a-93b9-9a2c6ac63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94648" autoAdjust="0"/>
  </p:normalViewPr>
  <p:slideViewPr>
    <p:cSldViewPr snapToGrid="0">
      <p:cViewPr varScale="1">
        <p:scale>
          <a:sx n="93" d="100"/>
          <a:sy n="93" d="100"/>
        </p:scale>
        <p:origin x="10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Quinones" userId="7b45709f4072e077" providerId="LiveId" clId="{52D1B12B-53B3-4517-8D32-E28115A2C688}"/>
    <pc:docChg chg="custSel modSld">
      <pc:chgData name="Daniel Quinones" userId="7b45709f4072e077" providerId="LiveId" clId="{52D1B12B-53B3-4517-8D32-E28115A2C688}" dt="2025-08-26T14:01:57.096" v="1" actId="20577"/>
      <pc:docMkLst>
        <pc:docMk/>
      </pc:docMkLst>
      <pc:sldChg chg="modSp mod">
        <pc:chgData name="Daniel Quinones" userId="7b45709f4072e077" providerId="LiveId" clId="{52D1B12B-53B3-4517-8D32-E28115A2C688}" dt="2025-08-26T14:01:57.096" v="1" actId="20577"/>
        <pc:sldMkLst>
          <pc:docMk/>
          <pc:sldMk cId="1487700712" sldId="256"/>
        </pc:sldMkLst>
        <pc:spChg chg="mod">
          <ac:chgData name="Daniel Quinones" userId="7b45709f4072e077" providerId="LiveId" clId="{52D1B12B-53B3-4517-8D32-E28115A2C688}" dt="2025-08-26T14:01:57.096" v="1" actId="20577"/>
          <ac:spMkLst>
            <pc:docMk/>
            <pc:sldMk cId="1487700712" sldId="256"/>
            <ac:spMk id="2" creationId="{C02C5318-1A1E-49D0-B2E2-A4B0FA9E8A4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8C0568-24CB-459D-9D5E-D5171BB06C20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B0548C7-F606-4271-BB15-610D029878F4}">
      <dgm:prSet/>
      <dgm:spPr/>
      <dgm:t>
        <a:bodyPr/>
        <a:lstStyle/>
        <a:p>
          <a:r>
            <a:rPr lang="en-US"/>
            <a:t>Daniel Quiones 58 yrs old</a:t>
          </a:r>
        </a:p>
      </dgm:t>
    </dgm:pt>
    <dgm:pt modelId="{F20BEA74-6FCB-413F-833A-AA0E87205A9D}" type="parTrans" cxnId="{4B341064-2828-4C6E-9786-4DAB55C4C7AC}">
      <dgm:prSet/>
      <dgm:spPr/>
      <dgm:t>
        <a:bodyPr/>
        <a:lstStyle/>
        <a:p>
          <a:endParaRPr lang="en-US"/>
        </a:p>
      </dgm:t>
    </dgm:pt>
    <dgm:pt modelId="{DC656213-F7C6-4C86-8D41-437A8CCD5721}" type="sibTrans" cxnId="{4B341064-2828-4C6E-9786-4DAB55C4C7AC}">
      <dgm:prSet/>
      <dgm:spPr/>
      <dgm:t>
        <a:bodyPr/>
        <a:lstStyle/>
        <a:p>
          <a:endParaRPr lang="en-US"/>
        </a:p>
      </dgm:t>
    </dgm:pt>
    <dgm:pt modelId="{01114EFF-5BA4-4BA4-8D9D-1A5D756976C5}">
      <dgm:prSet/>
      <dgm:spPr/>
      <dgm:t>
        <a:bodyPr/>
        <a:lstStyle/>
        <a:p>
          <a:r>
            <a:rPr lang="en-US"/>
            <a:t>Married with six children and 14 grand children</a:t>
          </a:r>
        </a:p>
      </dgm:t>
    </dgm:pt>
    <dgm:pt modelId="{875E95B6-C28D-4FF9-9A5F-AF6E458EDA24}" type="parTrans" cxnId="{B9B02B88-8720-41A1-B681-BD09950CB3CD}">
      <dgm:prSet/>
      <dgm:spPr/>
      <dgm:t>
        <a:bodyPr/>
        <a:lstStyle/>
        <a:p>
          <a:endParaRPr lang="en-US"/>
        </a:p>
      </dgm:t>
    </dgm:pt>
    <dgm:pt modelId="{7BF739E7-20B2-422C-9DD1-291B3829DDB0}" type="sibTrans" cxnId="{B9B02B88-8720-41A1-B681-BD09950CB3CD}">
      <dgm:prSet/>
      <dgm:spPr/>
      <dgm:t>
        <a:bodyPr/>
        <a:lstStyle/>
        <a:p>
          <a:endParaRPr lang="en-US"/>
        </a:p>
      </dgm:t>
    </dgm:pt>
    <dgm:pt modelId="{FFEB9AD9-BB1F-4B9B-9CD6-15C062DEAEB0}">
      <dgm:prSet/>
      <dgm:spPr/>
      <dgm:t>
        <a:bodyPr/>
        <a:lstStyle/>
        <a:p>
          <a:r>
            <a:rPr lang="en-US"/>
            <a:t>20+ yrs in the IT Field prior to becoming a teacher</a:t>
          </a:r>
        </a:p>
      </dgm:t>
    </dgm:pt>
    <dgm:pt modelId="{31B209BC-8B72-412D-9A5A-8E66705BF635}" type="parTrans" cxnId="{8307B39C-B2E8-4F7D-B558-809EA60D96BA}">
      <dgm:prSet/>
      <dgm:spPr/>
      <dgm:t>
        <a:bodyPr/>
        <a:lstStyle/>
        <a:p>
          <a:endParaRPr lang="en-US"/>
        </a:p>
      </dgm:t>
    </dgm:pt>
    <dgm:pt modelId="{D78578B5-74CC-49B6-96C3-3AB23A13E4DE}" type="sibTrans" cxnId="{8307B39C-B2E8-4F7D-B558-809EA60D96BA}">
      <dgm:prSet/>
      <dgm:spPr/>
      <dgm:t>
        <a:bodyPr/>
        <a:lstStyle/>
        <a:p>
          <a:endParaRPr lang="en-US"/>
        </a:p>
      </dgm:t>
    </dgm:pt>
    <dgm:pt modelId="{12314E7A-2F0D-4F86-9400-C5EFAEB2309E}">
      <dgm:prSet/>
      <dgm:spPr/>
      <dgm:t>
        <a:bodyPr/>
        <a:lstStyle/>
        <a:p>
          <a:r>
            <a:rPr lang="en-US"/>
            <a:t>10 yrs in the United States Marine Corps as a Force Reconnaissance Marine</a:t>
          </a:r>
        </a:p>
      </dgm:t>
    </dgm:pt>
    <dgm:pt modelId="{053C4199-464A-4897-A8C8-ED1A29E88723}" type="parTrans" cxnId="{D82DE95D-2178-44D8-AF1A-31EB05F23B49}">
      <dgm:prSet/>
      <dgm:spPr/>
      <dgm:t>
        <a:bodyPr/>
        <a:lstStyle/>
        <a:p>
          <a:endParaRPr lang="en-US"/>
        </a:p>
      </dgm:t>
    </dgm:pt>
    <dgm:pt modelId="{C9E69528-CDBC-4FA3-AD6E-6A53CF8F9D3B}" type="sibTrans" cxnId="{D82DE95D-2178-44D8-AF1A-31EB05F23B49}">
      <dgm:prSet/>
      <dgm:spPr/>
      <dgm:t>
        <a:bodyPr/>
        <a:lstStyle/>
        <a:p>
          <a:endParaRPr lang="en-US"/>
        </a:p>
      </dgm:t>
    </dgm:pt>
    <dgm:pt modelId="{B234E192-77B9-4343-9EE7-9EEF2E7C6AF9}">
      <dgm:prSet/>
      <dgm:spPr/>
      <dgm:t>
        <a:bodyPr/>
        <a:lstStyle/>
        <a:p>
          <a:r>
            <a:rPr lang="en-US" dirty="0"/>
            <a:t>5 yrs as a Computer Science/Engineering/Robotics Teacher at Franklin High School</a:t>
          </a:r>
        </a:p>
      </dgm:t>
    </dgm:pt>
    <dgm:pt modelId="{56A98D45-67AF-414D-8824-44FED6E34FD6}" type="parTrans" cxnId="{5DAAE819-5F0D-4ACC-975F-4538A844E2D9}">
      <dgm:prSet/>
      <dgm:spPr/>
      <dgm:t>
        <a:bodyPr/>
        <a:lstStyle/>
        <a:p>
          <a:endParaRPr lang="en-US"/>
        </a:p>
      </dgm:t>
    </dgm:pt>
    <dgm:pt modelId="{43114E95-9626-4AE0-935D-1379C1B08055}" type="sibTrans" cxnId="{5DAAE819-5F0D-4ACC-975F-4538A844E2D9}">
      <dgm:prSet/>
      <dgm:spPr/>
      <dgm:t>
        <a:bodyPr/>
        <a:lstStyle/>
        <a:p>
          <a:endParaRPr lang="en-US"/>
        </a:p>
      </dgm:t>
    </dgm:pt>
    <dgm:pt modelId="{E33EFCA8-A4E3-4FB3-BFB0-558A6C429DE0}">
      <dgm:prSet/>
      <dgm:spPr/>
      <dgm:t>
        <a:bodyPr/>
        <a:lstStyle/>
        <a:p>
          <a:r>
            <a:rPr lang="en-US"/>
            <a:t>10 yrs at EPISD</a:t>
          </a:r>
        </a:p>
      </dgm:t>
    </dgm:pt>
    <dgm:pt modelId="{C27C5534-9F53-4D06-8BCF-3E490529A906}" type="parTrans" cxnId="{78BA6145-6A94-4C45-B1FD-E4CEAEB8BE4D}">
      <dgm:prSet/>
      <dgm:spPr/>
      <dgm:t>
        <a:bodyPr/>
        <a:lstStyle/>
        <a:p>
          <a:endParaRPr lang="en-US"/>
        </a:p>
      </dgm:t>
    </dgm:pt>
    <dgm:pt modelId="{8B629E21-14D5-4302-B378-5D35A637B87C}" type="sibTrans" cxnId="{78BA6145-6A94-4C45-B1FD-E4CEAEB8BE4D}">
      <dgm:prSet/>
      <dgm:spPr/>
      <dgm:t>
        <a:bodyPr/>
        <a:lstStyle/>
        <a:p>
          <a:endParaRPr lang="en-US"/>
        </a:p>
      </dgm:t>
    </dgm:pt>
    <dgm:pt modelId="{A5E08E0F-48E8-4172-80B5-3DE2AE09CD4D}">
      <dgm:prSet/>
      <dgm:spPr/>
      <dgm:t>
        <a:bodyPr/>
        <a:lstStyle/>
        <a:p>
          <a:r>
            <a:rPr lang="en-US"/>
            <a:t>Last year I coached the number one VEX Robotics Team in the world out of 14,000 teams</a:t>
          </a:r>
        </a:p>
      </dgm:t>
    </dgm:pt>
    <dgm:pt modelId="{83213BA9-6515-4F04-9FE4-582C29CBC490}" type="parTrans" cxnId="{E451F7AB-727B-4CE9-9AF4-594F226A7374}">
      <dgm:prSet/>
      <dgm:spPr/>
      <dgm:t>
        <a:bodyPr/>
        <a:lstStyle/>
        <a:p>
          <a:endParaRPr lang="en-US"/>
        </a:p>
      </dgm:t>
    </dgm:pt>
    <dgm:pt modelId="{2835182D-1412-4FC5-9331-40C36D1142B1}" type="sibTrans" cxnId="{E451F7AB-727B-4CE9-9AF4-594F226A7374}">
      <dgm:prSet/>
      <dgm:spPr/>
      <dgm:t>
        <a:bodyPr/>
        <a:lstStyle/>
        <a:p>
          <a:endParaRPr lang="en-US"/>
        </a:p>
      </dgm:t>
    </dgm:pt>
    <dgm:pt modelId="{E74FB605-C678-4751-9A0F-74BA7523223E}">
      <dgm:prSet/>
      <dgm:spPr/>
      <dgm:t>
        <a:bodyPr/>
        <a:lstStyle/>
        <a:p>
          <a:r>
            <a:rPr lang="en-US"/>
            <a:t>I love seeing the progress of students and their success</a:t>
          </a:r>
        </a:p>
      </dgm:t>
    </dgm:pt>
    <dgm:pt modelId="{348F198D-A618-40C3-A5FA-3009C2A7A913}" type="parTrans" cxnId="{5CC8A6B1-FF0D-4E43-B9EE-79890F40D49B}">
      <dgm:prSet/>
      <dgm:spPr/>
      <dgm:t>
        <a:bodyPr/>
        <a:lstStyle/>
        <a:p>
          <a:endParaRPr lang="en-US"/>
        </a:p>
      </dgm:t>
    </dgm:pt>
    <dgm:pt modelId="{5BE7436F-7B6F-422D-ADDF-ABC0F83F8AB4}" type="sibTrans" cxnId="{5CC8A6B1-FF0D-4E43-B9EE-79890F40D49B}">
      <dgm:prSet/>
      <dgm:spPr/>
      <dgm:t>
        <a:bodyPr/>
        <a:lstStyle/>
        <a:p>
          <a:endParaRPr lang="en-US"/>
        </a:p>
      </dgm:t>
    </dgm:pt>
    <dgm:pt modelId="{A18778F0-D0BD-40CD-86EA-934D2AF90BA0}">
      <dgm:prSet/>
      <dgm:spPr/>
      <dgm:t>
        <a:bodyPr/>
        <a:lstStyle/>
        <a:p>
          <a:r>
            <a:rPr lang="en-US" dirty="0"/>
            <a:t>My favorite NFL team is the Los Angeles Chargers</a:t>
          </a:r>
        </a:p>
      </dgm:t>
    </dgm:pt>
    <dgm:pt modelId="{07DED866-58CA-46CA-AC51-83776921FA18}" type="parTrans" cxnId="{E5EE9D24-CD0F-464C-901A-075366DAD622}">
      <dgm:prSet/>
      <dgm:spPr/>
      <dgm:t>
        <a:bodyPr/>
        <a:lstStyle/>
        <a:p>
          <a:endParaRPr lang="en-US"/>
        </a:p>
      </dgm:t>
    </dgm:pt>
    <dgm:pt modelId="{B66F0F1C-4167-4793-B325-0DC7175AB86D}" type="sibTrans" cxnId="{E5EE9D24-CD0F-464C-901A-075366DAD622}">
      <dgm:prSet/>
      <dgm:spPr/>
      <dgm:t>
        <a:bodyPr/>
        <a:lstStyle/>
        <a:p>
          <a:endParaRPr lang="en-US"/>
        </a:p>
      </dgm:t>
    </dgm:pt>
    <dgm:pt modelId="{B218E875-8CD3-4815-A42D-CFC7A87FABB3}" type="pres">
      <dgm:prSet presAssocID="{808C0568-24CB-459D-9D5E-D5171BB06C20}" presName="vert0" presStyleCnt="0">
        <dgm:presLayoutVars>
          <dgm:dir/>
          <dgm:animOne val="branch"/>
          <dgm:animLvl val="lvl"/>
        </dgm:presLayoutVars>
      </dgm:prSet>
      <dgm:spPr/>
    </dgm:pt>
    <dgm:pt modelId="{ED869489-7801-44FE-9738-D76ACB1DAD8E}" type="pres">
      <dgm:prSet presAssocID="{8B0548C7-F606-4271-BB15-610D029878F4}" presName="thickLine" presStyleLbl="alignNode1" presStyleIdx="0" presStyleCnt="9"/>
      <dgm:spPr/>
    </dgm:pt>
    <dgm:pt modelId="{914FC13D-CDDF-49FC-9347-231854512515}" type="pres">
      <dgm:prSet presAssocID="{8B0548C7-F606-4271-BB15-610D029878F4}" presName="horz1" presStyleCnt="0"/>
      <dgm:spPr/>
    </dgm:pt>
    <dgm:pt modelId="{9A701E75-0326-4277-90E2-7790CDA54295}" type="pres">
      <dgm:prSet presAssocID="{8B0548C7-F606-4271-BB15-610D029878F4}" presName="tx1" presStyleLbl="revTx" presStyleIdx="0" presStyleCnt="9"/>
      <dgm:spPr/>
    </dgm:pt>
    <dgm:pt modelId="{37876CA0-061D-4203-8188-9E9097FFB669}" type="pres">
      <dgm:prSet presAssocID="{8B0548C7-F606-4271-BB15-610D029878F4}" presName="vert1" presStyleCnt="0"/>
      <dgm:spPr/>
    </dgm:pt>
    <dgm:pt modelId="{0BD7349E-B595-462B-9394-9A756FE5ACF3}" type="pres">
      <dgm:prSet presAssocID="{01114EFF-5BA4-4BA4-8D9D-1A5D756976C5}" presName="thickLine" presStyleLbl="alignNode1" presStyleIdx="1" presStyleCnt="9"/>
      <dgm:spPr/>
    </dgm:pt>
    <dgm:pt modelId="{5E1E3484-7E38-425E-BD31-E52EF68F3F04}" type="pres">
      <dgm:prSet presAssocID="{01114EFF-5BA4-4BA4-8D9D-1A5D756976C5}" presName="horz1" presStyleCnt="0"/>
      <dgm:spPr/>
    </dgm:pt>
    <dgm:pt modelId="{CDDC71BB-4B40-4CD8-8435-7BF43BF37DAE}" type="pres">
      <dgm:prSet presAssocID="{01114EFF-5BA4-4BA4-8D9D-1A5D756976C5}" presName="tx1" presStyleLbl="revTx" presStyleIdx="1" presStyleCnt="9"/>
      <dgm:spPr/>
    </dgm:pt>
    <dgm:pt modelId="{BD40AFFC-8A3E-47C4-B6A3-031CDC9B42DD}" type="pres">
      <dgm:prSet presAssocID="{01114EFF-5BA4-4BA4-8D9D-1A5D756976C5}" presName="vert1" presStyleCnt="0"/>
      <dgm:spPr/>
    </dgm:pt>
    <dgm:pt modelId="{97BF693A-752E-4E3A-939B-4A7018E2B4C3}" type="pres">
      <dgm:prSet presAssocID="{FFEB9AD9-BB1F-4B9B-9CD6-15C062DEAEB0}" presName="thickLine" presStyleLbl="alignNode1" presStyleIdx="2" presStyleCnt="9"/>
      <dgm:spPr/>
    </dgm:pt>
    <dgm:pt modelId="{7EECA15F-441C-4D23-986D-D55F7F0DC212}" type="pres">
      <dgm:prSet presAssocID="{FFEB9AD9-BB1F-4B9B-9CD6-15C062DEAEB0}" presName="horz1" presStyleCnt="0"/>
      <dgm:spPr/>
    </dgm:pt>
    <dgm:pt modelId="{9865A6FC-D18C-4988-BEF0-66ED6755BE5E}" type="pres">
      <dgm:prSet presAssocID="{FFEB9AD9-BB1F-4B9B-9CD6-15C062DEAEB0}" presName="tx1" presStyleLbl="revTx" presStyleIdx="2" presStyleCnt="9"/>
      <dgm:spPr/>
    </dgm:pt>
    <dgm:pt modelId="{64B159F6-4221-481E-AAFB-094BA1FB0BD7}" type="pres">
      <dgm:prSet presAssocID="{FFEB9AD9-BB1F-4B9B-9CD6-15C062DEAEB0}" presName="vert1" presStyleCnt="0"/>
      <dgm:spPr/>
    </dgm:pt>
    <dgm:pt modelId="{27EE9280-7724-467D-93C8-3CE55FE7F65A}" type="pres">
      <dgm:prSet presAssocID="{12314E7A-2F0D-4F86-9400-C5EFAEB2309E}" presName="thickLine" presStyleLbl="alignNode1" presStyleIdx="3" presStyleCnt="9"/>
      <dgm:spPr/>
    </dgm:pt>
    <dgm:pt modelId="{B407CF70-E348-4891-8B03-4A104578FC60}" type="pres">
      <dgm:prSet presAssocID="{12314E7A-2F0D-4F86-9400-C5EFAEB2309E}" presName="horz1" presStyleCnt="0"/>
      <dgm:spPr/>
    </dgm:pt>
    <dgm:pt modelId="{DCAD0008-8992-4A31-9BB5-075641E1A110}" type="pres">
      <dgm:prSet presAssocID="{12314E7A-2F0D-4F86-9400-C5EFAEB2309E}" presName="tx1" presStyleLbl="revTx" presStyleIdx="3" presStyleCnt="9"/>
      <dgm:spPr/>
    </dgm:pt>
    <dgm:pt modelId="{3226425C-1E81-4268-A3BA-C9375E38A207}" type="pres">
      <dgm:prSet presAssocID="{12314E7A-2F0D-4F86-9400-C5EFAEB2309E}" presName="vert1" presStyleCnt="0"/>
      <dgm:spPr/>
    </dgm:pt>
    <dgm:pt modelId="{ACC9A24D-6D31-45EB-BC9B-22AF87431F65}" type="pres">
      <dgm:prSet presAssocID="{B234E192-77B9-4343-9EE7-9EEF2E7C6AF9}" presName="thickLine" presStyleLbl="alignNode1" presStyleIdx="4" presStyleCnt="9"/>
      <dgm:spPr/>
    </dgm:pt>
    <dgm:pt modelId="{372DF05F-D198-4E95-BCAE-4EAEA22D5FB9}" type="pres">
      <dgm:prSet presAssocID="{B234E192-77B9-4343-9EE7-9EEF2E7C6AF9}" presName="horz1" presStyleCnt="0"/>
      <dgm:spPr/>
    </dgm:pt>
    <dgm:pt modelId="{B64658A9-9297-4A7B-80BB-5520BD2B8520}" type="pres">
      <dgm:prSet presAssocID="{B234E192-77B9-4343-9EE7-9EEF2E7C6AF9}" presName="tx1" presStyleLbl="revTx" presStyleIdx="4" presStyleCnt="9"/>
      <dgm:spPr/>
    </dgm:pt>
    <dgm:pt modelId="{2347D7A0-39F5-4A6C-986B-8D466A185A35}" type="pres">
      <dgm:prSet presAssocID="{B234E192-77B9-4343-9EE7-9EEF2E7C6AF9}" presName="vert1" presStyleCnt="0"/>
      <dgm:spPr/>
    </dgm:pt>
    <dgm:pt modelId="{F8A39A25-2495-4F7C-95E6-4CC726F79D6D}" type="pres">
      <dgm:prSet presAssocID="{E33EFCA8-A4E3-4FB3-BFB0-558A6C429DE0}" presName="thickLine" presStyleLbl="alignNode1" presStyleIdx="5" presStyleCnt="9"/>
      <dgm:spPr/>
    </dgm:pt>
    <dgm:pt modelId="{F53A22A7-7FB8-472E-AD92-4BE36D084DC1}" type="pres">
      <dgm:prSet presAssocID="{E33EFCA8-A4E3-4FB3-BFB0-558A6C429DE0}" presName="horz1" presStyleCnt="0"/>
      <dgm:spPr/>
    </dgm:pt>
    <dgm:pt modelId="{81E345FA-3DF5-4580-93FA-60BE70612B3E}" type="pres">
      <dgm:prSet presAssocID="{E33EFCA8-A4E3-4FB3-BFB0-558A6C429DE0}" presName="tx1" presStyleLbl="revTx" presStyleIdx="5" presStyleCnt="9"/>
      <dgm:spPr/>
    </dgm:pt>
    <dgm:pt modelId="{032AF789-6A49-4E1D-8B0C-3FAFC6A85779}" type="pres">
      <dgm:prSet presAssocID="{E33EFCA8-A4E3-4FB3-BFB0-558A6C429DE0}" presName="vert1" presStyleCnt="0"/>
      <dgm:spPr/>
    </dgm:pt>
    <dgm:pt modelId="{E78D414D-76BF-461D-A0E9-415B50C46DB4}" type="pres">
      <dgm:prSet presAssocID="{A5E08E0F-48E8-4172-80B5-3DE2AE09CD4D}" presName="thickLine" presStyleLbl="alignNode1" presStyleIdx="6" presStyleCnt="9"/>
      <dgm:spPr/>
    </dgm:pt>
    <dgm:pt modelId="{72031BFA-AAC6-4EF0-AE2D-02AFAA45D376}" type="pres">
      <dgm:prSet presAssocID="{A5E08E0F-48E8-4172-80B5-3DE2AE09CD4D}" presName="horz1" presStyleCnt="0"/>
      <dgm:spPr/>
    </dgm:pt>
    <dgm:pt modelId="{A0940243-8943-41A3-9C69-7604D27E9436}" type="pres">
      <dgm:prSet presAssocID="{A5E08E0F-48E8-4172-80B5-3DE2AE09CD4D}" presName="tx1" presStyleLbl="revTx" presStyleIdx="6" presStyleCnt="9"/>
      <dgm:spPr/>
    </dgm:pt>
    <dgm:pt modelId="{0844AF27-9450-4E5F-89AC-3EBE30794B09}" type="pres">
      <dgm:prSet presAssocID="{A5E08E0F-48E8-4172-80B5-3DE2AE09CD4D}" presName="vert1" presStyleCnt="0"/>
      <dgm:spPr/>
    </dgm:pt>
    <dgm:pt modelId="{0D3AFC35-3E3D-4C82-8034-2E26E7EB8CEA}" type="pres">
      <dgm:prSet presAssocID="{E74FB605-C678-4751-9A0F-74BA7523223E}" presName="thickLine" presStyleLbl="alignNode1" presStyleIdx="7" presStyleCnt="9"/>
      <dgm:spPr/>
    </dgm:pt>
    <dgm:pt modelId="{832280B6-0A0E-40A3-8B2D-DECCA9DAF8F5}" type="pres">
      <dgm:prSet presAssocID="{E74FB605-C678-4751-9A0F-74BA7523223E}" presName="horz1" presStyleCnt="0"/>
      <dgm:spPr/>
    </dgm:pt>
    <dgm:pt modelId="{088BDAB0-0FA9-44C5-9645-39B46924DC47}" type="pres">
      <dgm:prSet presAssocID="{E74FB605-C678-4751-9A0F-74BA7523223E}" presName="tx1" presStyleLbl="revTx" presStyleIdx="7" presStyleCnt="9"/>
      <dgm:spPr/>
    </dgm:pt>
    <dgm:pt modelId="{69FAAF7C-F2CE-442A-A459-BBDD2DB4223E}" type="pres">
      <dgm:prSet presAssocID="{E74FB605-C678-4751-9A0F-74BA7523223E}" presName="vert1" presStyleCnt="0"/>
      <dgm:spPr/>
    </dgm:pt>
    <dgm:pt modelId="{16E494AA-5933-488D-BE77-49C5784026B8}" type="pres">
      <dgm:prSet presAssocID="{A18778F0-D0BD-40CD-86EA-934D2AF90BA0}" presName="thickLine" presStyleLbl="alignNode1" presStyleIdx="8" presStyleCnt="9"/>
      <dgm:spPr/>
    </dgm:pt>
    <dgm:pt modelId="{356074FA-A373-4435-B8BB-63B2D3185FE1}" type="pres">
      <dgm:prSet presAssocID="{A18778F0-D0BD-40CD-86EA-934D2AF90BA0}" presName="horz1" presStyleCnt="0"/>
      <dgm:spPr/>
    </dgm:pt>
    <dgm:pt modelId="{54E6FC32-4DD4-4C61-BFD7-854234278C92}" type="pres">
      <dgm:prSet presAssocID="{A18778F0-D0BD-40CD-86EA-934D2AF90BA0}" presName="tx1" presStyleLbl="revTx" presStyleIdx="8" presStyleCnt="9"/>
      <dgm:spPr/>
    </dgm:pt>
    <dgm:pt modelId="{88BA8507-8F91-4AC7-A626-87F9F5B0A704}" type="pres">
      <dgm:prSet presAssocID="{A18778F0-D0BD-40CD-86EA-934D2AF90BA0}" presName="vert1" presStyleCnt="0"/>
      <dgm:spPr/>
    </dgm:pt>
  </dgm:ptLst>
  <dgm:cxnLst>
    <dgm:cxn modelId="{BFD18100-75AF-4D2B-AEF0-78C6790BF2D9}" type="presOf" srcId="{A18778F0-D0BD-40CD-86EA-934D2AF90BA0}" destId="{54E6FC32-4DD4-4C61-BFD7-854234278C92}" srcOrd="0" destOrd="0" presId="urn:microsoft.com/office/officeart/2008/layout/LinedList"/>
    <dgm:cxn modelId="{DFA6FD12-9570-41E5-991D-3AC2076B5A94}" type="presOf" srcId="{8B0548C7-F606-4271-BB15-610D029878F4}" destId="{9A701E75-0326-4277-90E2-7790CDA54295}" srcOrd="0" destOrd="0" presId="urn:microsoft.com/office/officeart/2008/layout/LinedList"/>
    <dgm:cxn modelId="{5DAAE819-5F0D-4ACC-975F-4538A844E2D9}" srcId="{808C0568-24CB-459D-9D5E-D5171BB06C20}" destId="{B234E192-77B9-4343-9EE7-9EEF2E7C6AF9}" srcOrd="4" destOrd="0" parTransId="{56A98D45-67AF-414D-8824-44FED6E34FD6}" sibTransId="{43114E95-9626-4AE0-935D-1379C1B08055}"/>
    <dgm:cxn modelId="{E5EE9D24-CD0F-464C-901A-075366DAD622}" srcId="{808C0568-24CB-459D-9D5E-D5171BB06C20}" destId="{A18778F0-D0BD-40CD-86EA-934D2AF90BA0}" srcOrd="8" destOrd="0" parTransId="{07DED866-58CA-46CA-AC51-83776921FA18}" sibTransId="{B66F0F1C-4167-4793-B325-0DC7175AB86D}"/>
    <dgm:cxn modelId="{C9CAF230-B753-47DD-BFFE-32CACA30E775}" type="presOf" srcId="{12314E7A-2F0D-4F86-9400-C5EFAEB2309E}" destId="{DCAD0008-8992-4A31-9BB5-075641E1A110}" srcOrd="0" destOrd="0" presId="urn:microsoft.com/office/officeart/2008/layout/LinedList"/>
    <dgm:cxn modelId="{78C8413F-0B9C-4F87-B515-18CF680476D1}" type="presOf" srcId="{A5E08E0F-48E8-4172-80B5-3DE2AE09CD4D}" destId="{A0940243-8943-41A3-9C69-7604D27E9436}" srcOrd="0" destOrd="0" presId="urn:microsoft.com/office/officeart/2008/layout/LinedList"/>
    <dgm:cxn modelId="{24F0045B-EAF2-42A7-BF8C-AF1CC1883B81}" type="presOf" srcId="{FFEB9AD9-BB1F-4B9B-9CD6-15C062DEAEB0}" destId="{9865A6FC-D18C-4988-BEF0-66ED6755BE5E}" srcOrd="0" destOrd="0" presId="urn:microsoft.com/office/officeart/2008/layout/LinedList"/>
    <dgm:cxn modelId="{62C71B5D-F61C-461C-BDEC-DBB556126B2A}" type="presOf" srcId="{01114EFF-5BA4-4BA4-8D9D-1A5D756976C5}" destId="{CDDC71BB-4B40-4CD8-8435-7BF43BF37DAE}" srcOrd="0" destOrd="0" presId="urn:microsoft.com/office/officeart/2008/layout/LinedList"/>
    <dgm:cxn modelId="{D82DE95D-2178-44D8-AF1A-31EB05F23B49}" srcId="{808C0568-24CB-459D-9D5E-D5171BB06C20}" destId="{12314E7A-2F0D-4F86-9400-C5EFAEB2309E}" srcOrd="3" destOrd="0" parTransId="{053C4199-464A-4897-A8C8-ED1A29E88723}" sibTransId="{C9E69528-CDBC-4FA3-AD6E-6A53CF8F9D3B}"/>
    <dgm:cxn modelId="{4B341064-2828-4C6E-9786-4DAB55C4C7AC}" srcId="{808C0568-24CB-459D-9D5E-D5171BB06C20}" destId="{8B0548C7-F606-4271-BB15-610D029878F4}" srcOrd="0" destOrd="0" parTransId="{F20BEA74-6FCB-413F-833A-AA0E87205A9D}" sibTransId="{DC656213-F7C6-4C86-8D41-437A8CCD5721}"/>
    <dgm:cxn modelId="{78BA6145-6A94-4C45-B1FD-E4CEAEB8BE4D}" srcId="{808C0568-24CB-459D-9D5E-D5171BB06C20}" destId="{E33EFCA8-A4E3-4FB3-BFB0-558A6C429DE0}" srcOrd="5" destOrd="0" parTransId="{C27C5534-9F53-4D06-8BCF-3E490529A906}" sibTransId="{8B629E21-14D5-4302-B378-5D35A637B87C}"/>
    <dgm:cxn modelId="{83A9E259-4215-4B80-8DA7-F54C5365A469}" type="presOf" srcId="{E33EFCA8-A4E3-4FB3-BFB0-558A6C429DE0}" destId="{81E345FA-3DF5-4580-93FA-60BE70612B3E}" srcOrd="0" destOrd="0" presId="urn:microsoft.com/office/officeart/2008/layout/LinedList"/>
    <dgm:cxn modelId="{B9B02B88-8720-41A1-B681-BD09950CB3CD}" srcId="{808C0568-24CB-459D-9D5E-D5171BB06C20}" destId="{01114EFF-5BA4-4BA4-8D9D-1A5D756976C5}" srcOrd="1" destOrd="0" parTransId="{875E95B6-C28D-4FF9-9A5F-AF6E458EDA24}" sibTransId="{7BF739E7-20B2-422C-9DD1-291B3829DDB0}"/>
    <dgm:cxn modelId="{F360838A-CD2C-425E-801F-B2173CD79FAA}" type="presOf" srcId="{B234E192-77B9-4343-9EE7-9EEF2E7C6AF9}" destId="{B64658A9-9297-4A7B-80BB-5520BD2B8520}" srcOrd="0" destOrd="0" presId="urn:microsoft.com/office/officeart/2008/layout/LinedList"/>
    <dgm:cxn modelId="{8307B39C-B2E8-4F7D-B558-809EA60D96BA}" srcId="{808C0568-24CB-459D-9D5E-D5171BB06C20}" destId="{FFEB9AD9-BB1F-4B9B-9CD6-15C062DEAEB0}" srcOrd="2" destOrd="0" parTransId="{31B209BC-8B72-412D-9A5A-8E66705BF635}" sibTransId="{D78578B5-74CC-49B6-96C3-3AB23A13E4DE}"/>
    <dgm:cxn modelId="{E451F7AB-727B-4CE9-9AF4-594F226A7374}" srcId="{808C0568-24CB-459D-9D5E-D5171BB06C20}" destId="{A5E08E0F-48E8-4172-80B5-3DE2AE09CD4D}" srcOrd="6" destOrd="0" parTransId="{83213BA9-6515-4F04-9FE4-582C29CBC490}" sibTransId="{2835182D-1412-4FC5-9331-40C36D1142B1}"/>
    <dgm:cxn modelId="{5CC8A6B1-FF0D-4E43-B9EE-79890F40D49B}" srcId="{808C0568-24CB-459D-9D5E-D5171BB06C20}" destId="{E74FB605-C678-4751-9A0F-74BA7523223E}" srcOrd="7" destOrd="0" parTransId="{348F198D-A618-40C3-A5FA-3009C2A7A913}" sibTransId="{5BE7436F-7B6F-422D-ADDF-ABC0F83F8AB4}"/>
    <dgm:cxn modelId="{37921FE3-148B-4189-BA25-495D9CAA65E8}" type="presOf" srcId="{E74FB605-C678-4751-9A0F-74BA7523223E}" destId="{088BDAB0-0FA9-44C5-9645-39B46924DC47}" srcOrd="0" destOrd="0" presId="urn:microsoft.com/office/officeart/2008/layout/LinedList"/>
    <dgm:cxn modelId="{D8A21CE4-4F82-4217-9827-414D4DF3CA19}" type="presOf" srcId="{808C0568-24CB-459D-9D5E-D5171BB06C20}" destId="{B218E875-8CD3-4815-A42D-CFC7A87FABB3}" srcOrd="0" destOrd="0" presId="urn:microsoft.com/office/officeart/2008/layout/LinedList"/>
    <dgm:cxn modelId="{7DD1995B-987F-4469-9B46-7B5DB8619505}" type="presParOf" srcId="{B218E875-8CD3-4815-A42D-CFC7A87FABB3}" destId="{ED869489-7801-44FE-9738-D76ACB1DAD8E}" srcOrd="0" destOrd="0" presId="urn:microsoft.com/office/officeart/2008/layout/LinedList"/>
    <dgm:cxn modelId="{4FF752B6-3477-47D2-8924-6FCE0A8127F1}" type="presParOf" srcId="{B218E875-8CD3-4815-A42D-CFC7A87FABB3}" destId="{914FC13D-CDDF-49FC-9347-231854512515}" srcOrd="1" destOrd="0" presId="urn:microsoft.com/office/officeart/2008/layout/LinedList"/>
    <dgm:cxn modelId="{40CC820C-9E77-4B99-B0F7-7EFE0B679EFC}" type="presParOf" srcId="{914FC13D-CDDF-49FC-9347-231854512515}" destId="{9A701E75-0326-4277-90E2-7790CDA54295}" srcOrd="0" destOrd="0" presId="urn:microsoft.com/office/officeart/2008/layout/LinedList"/>
    <dgm:cxn modelId="{E7559593-AD7D-40B5-B9EA-0C1297535FEC}" type="presParOf" srcId="{914FC13D-CDDF-49FC-9347-231854512515}" destId="{37876CA0-061D-4203-8188-9E9097FFB669}" srcOrd="1" destOrd="0" presId="urn:microsoft.com/office/officeart/2008/layout/LinedList"/>
    <dgm:cxn modelId="{E18E238C-B61A-4F84-8703-CF1CAF3BB781}" type="presParOf" srcId="{B218E875-8CD3-4815-A42D-CFC7A87FABB3}" destId="{0BD7349E-B595-462B-9394-9A756FE5ACF3}" srcOrd="2" destOrd="0" presId="urn:microsoft.com/office/officeart/2008/layout/LinedList"/>
    <dgm:cxn modelId="{AA525342-8D12-402D-B89B-6535B839BCEF}" type="presParOf" srcId="{B218E875-8CD3-4815-A42D-CFC7A87FABB3}" destId="{5E1E3484-7E38-425E-BD31-E52EF68F3F04}" srcOrd="3" destOrd="0" presId="urn:microsoft.com/office/officeart/2008/layout/LinedList"/>
    <dgm:cxn modelId="{A3A8A3B5-2401-4211-968E-9A892A830DBF}" type="presParOf" srcId="{5E1E3484-7E38-425E-BD31-E52EF68F3F04}" destId="{CDDC71BB-4B40-4CD8-8435-7BF43BF37DAE}" srcOrd="0" destOrd="0" presId="urn:microsoft.com/office/officeart/2008/layout/LinedList"/>
    <dgm:cxn modelId="{B01F7D78-40F1-45E6-9D11-32A153FA7F8A}" type="presParOf" srcId="{5E1E3484-7E38-425E-BD31-E52EF68F3F04}" destId="{BD40AFFC-8A3E-47C4-B6A3-031CDC9B42DD}" srcOrd="1" destOrd="0" presId="urn:microsoft.com/office/officeart/2008/layout/LinedList"/>
    <dgm:cxn modelId="{0260EC99-CFFE-4364-8A71-763DC826FD3C}" type="presParOf" srcId="{B218E875-8CD3-4815-A42D-CFC7A87FABB3}" destId="{97BF693A-752E-4E3A-939B-4A7018E2B4C3}" srcOrd="4" destOrd="0" presId="urn:microsoft.com/office/officeart/2008/layout/LinedList"/>
    <dgm:cxn modelId="{9FF8B649-5F38-4FBB-A80F-699961B01746}" type="presParOf" srcId="{B218E875-8CD3-4815-A42D-CFC7A87FABB3}" destId="{7EECA15F-441C-4D23-986D-D55F7F0DC212}" srcOrd="5" destOrd="0" presId="urn:microsoft.com/office/officeart/2008/layout/LinedList"/>
    <dgm:cxn modelId="{05AAAD86-CD05-4FD9-93C2-1946DFBF5AFF}" type="presParOf" srcId="{7EECA15F-441C-4D23-986D-D55F7F0DC212}" destId="{9865A6FC-D18C-4988-BEF0-66ED6755BE5E}" srcOrd="0" destOrd="0" presId="urn:microsoft.com/office/officeart/2008/layout/LinedList"/>
    <dgm:cxn modelId="{EC2198EC-83B9-4E6A-9FB0-72B2E547148D}" type="presParOf" srcId="{7EECA15F-441C-4D23-986D-D55F7F0DC212}" destId="{64B159F6-4221-481E-AAFB-094BA1FB0BD7}" srcOrd="1" destOrd="0" presId="urn:microsoft.com/office/officeart/2008/layout/LinedList"/>
    <dgm:cxn modelId="{6B00A3BB-E9EA-4CA6-86D6-581670B7784C}" type="presParOf" srcId="{B218E875-8CD3-4815-A42D-CFC7A87FABB3}" destId="{27EE9280-7724-467D-93C8-3CE55FE7F65A}" srcOrd="6" destOrd="0" presId="urn:microsoft.com/office/officeart/2008/layout/LinedList"/>
    <dgm:cxn modelId="{46F7C9C3-5A25-4155-A1EA-E4D1F1211177}" type="presParOf" srcId="{B218E875-8CD3-4815-A42D-CFC7A87FABB3}" destId="{B407CF70-E348-4891-8B03-4A104578FC60}" srcOrd="7" destOrd="0" presId="urn:microsoft.com/office/officeart/2008/layout/LinedList"/>
    <dgm:cxn modelId="{C41BE5D1-5B9C-450E-863C-594068CE0E88}" type="presParOf" srcId="{B407CF70-E348-4891-8B03-4A104578FC60}" destId="{DCAD0008-8992-4A31-9BB5-075641E1A110}" srcOrd="0" destOrd="0" presId="urn:microsoft.com/office/officeart/2008/layout/LinedList"/>
    <dgm:cxn modelId="{F96C2A53-64A1-468D-B3AE-6734EC8B3D8C}" type="presParOf" srcId="{B407CF70-E348-4891-8B03-4A104578FC60}" destId="{3226425C-1E81-4268-A3BA-C9375E38A207}" srcOrd="1" destOrd="0" presId="urn:microsoft.com/office/officeart/2008/layout/LinedList"/>
    <dgm:cxn modelId="{24FD1637-8C69-4CAE-A354-047064829E04}" type="presParOf" srcId="{B218E875-8CD3-4815-A42D-CFC7A87FABB3}" destId="{ACC9A24D-6D31-45EB-BC9B-22AF87431F65}" srcOrd="8" destOrd="0" presId="urn:microsoft.com/office/officeart/2008/layout/LinedList"/>
    <dgm:cxn modelId="{7EC9F4D5-AB84-4FB6-9EEF-A846218F417E}" type="presParOf" srcId="{B218E875-8CD3-4815-A42D-CFC7A87FABB3}" destId="{372DF05F-D198-4E95-BCAE-4EAEA22D5FB9}" srcOrd="9" destOrd="0" presId="urn:microsoft.com/office/officeart/2008/layout/LinedList"/>
    <dgm:cxn modelId="{11F6B28E-D781-4FF3-9064-5FE18034127E}" type="presParOf" srcId="{372DF05F-D198-4E95-BCAE-4EAEA22D5FB9}" destId="{B64658A9-9297-4A7B-80BB-5520BD2B8520}" srcOrd="0" destOrd="0" presId="urn:microsoft.com/office/officeart/2008/layout/LinedList"/>
    <dgm:cxn modelId="{F5276E26-691A-4A2B-A3BE-899D03819238}" type="presParOf" srcId="{372DF05F-D198-4E95-BCAE-4EAEA22D5FB9}" destId="{2347D7A0-39F5-4A6C-986B-8D466A185A35}" srcOrd="1" destOrd="0" presId="urn:microsoft.com/office/officeart/2008/layout/LinedList"/>
    <dgm:cxn modelId="{34A81487-19B2-4114-965E-D3F3B2D2FF9A}" type="presParOf" srcId="{B218E875-8CD3-4815-A42D-CFC7A87FABB3}" destId="{F8A39A25-2495-4F7C-95E6-4CC726F79D6D}" srcOrd="10" destOrd="0" presId="urn:microsoft.com/office/officeart/2008/layout/LinedList"/>
    <dgm:cxn modelId="{E328FFBF-74CC-47C3-AA02-919ADB914AE7}" type="presParOf" srcId="{B218E875-8CD3-4815-A42D-CFC7A87FABB3}" destId="{F53A22A7-7FB8-472E-AD92-4BE36D084DC1}" srcOrd="11" destOrd="0" presId="urn:microsoft.com/office/officeart/2008/layout/LinedList"/>
    <dgm:cxn modelId="{DA805996-A040-40FD-9B8E-F2F2756458B3}" type="presParOf" srcId="{F53A22A7-7FB8-472E-AD92-4BE36D084DC1}" destId="{81E345FA-3DF5-4580-93FA-60BE70612B3E}" srcOrd="0" destOrd="0" presId="urn:microsoft.com/office/officeart/2008/layout/LinedList"/>
    <dgm:cxn modelId="{64741542-680D-4171-82D6-495077DB1654}" type="presParOf" srcId="{F53A22A7-7FB8-472E-AD92-4BE36D084DC1}" destId="{032AF789-6A49-4E1D-8B0C-3FAFC6A85779}" srcOrd="1" destOrd="0" presId="urn:microsoft.com/office/officeart/2008/layout/LinedList"/>
    <dgm:cxn modelId="{697BAA2A-4FCC-4B63-A3ED-06C567CA8288}" type="presParOf" srcId="{B218E875-8CD3-4815-A42D-CFC7A87FABB3}" destId="{E78D414D-76BF-461D-A0E9-415B50C46DB4}" srcOrd="12" destOrd="0" presId="urn:microsoft.com/office/officeart/2008/layout/LinedList"/>
    <dgm:cxn modelId="{40C433ED-CEDB-4F59-916B-5A229843EF52}" type="presParOf" srcId="{B218E875-8CD3-4815-A42D-CFC7A87FABB3}" destId="{72031BFA-AAC6-4EF0-AE2D-02AFAA45D376}" srcOrd="13" destOrd="0" presId="urn:microsoft.com/office/officeart/2008/layout/LinedList"/>
    <dgm:cxn modelId="{A29D12C5-030A-420D-9C67-666CA30DB8E2}" type="presParOf" srcId="{72031BFA-AAC6-4EF0-AE2D-02AFAA45D376}" destId="{A0940243-8943-41A3-9C69-7604D27E9436}" srcOrd="0" destOrd="0" presId="urn:microsoft.com/office/officeart/2008/layout/LinedList"/>
    <dgm:cxn modelId="{5F4EE278-6CD0-4151-B8EB-298197C6D6AE}" type="presParOf" srcId="{72031BFA-AAC6-4EF0-AE2D-02AFAA45D376}" destId="{0844AF27-9450-4E5F-89AC-3EBE30794B09}" srcOrd="1" destOrd="0" presId="urn:microsoft.com/office/officeart/2008/layout/LinedList"/>
    <dgm:cxn modelId="{73138FE8-2197-42D7-A03E-1BA39D0A0B9D}" type="presParOf" srcId="{B218E875-8CD3-4815-A42D-CFC7A87FABB3}" destId="{0D3AFC35-3E3D-4C82-8034-2E26E7EB8CEA}" srcOrd="14" destOrd="0" presId="urn:microsoft.com/office/officeart/2008/layout/LinedList"/>
    <dgm:cxn modelId="{DE744757-A386-407F-B752-9CA548008351}" type="presParOf" srcId="{B218E875-8CD3-4815-A42D-CFC7A87FABB3}" destId="{832280B6-0A0E-40A3-8B2D-DECCA9DAF8F5}" srcOrd="15" destOrd="0" presId="urn:microsoft.com/office/officeart/2008/layout/LinedList"/>
    <dgm:cxn modelId="{624EF990-C00A-48F3-A87B-A28E4EA42BAF}" type="presParOf" srcId="{832280B6-0A0E-40A3-8B2D-DECCA9DAF8F5}" destId="{088BDAB0-0FA9-44C5-9645-39B46924DC47}" srcOrd="0" destOrd="0" presId="urn:microsoft.com/office/officeart/2008/layout/LinedList"/>
    <dgm:cxn modelId="{A31F1C3D-3CC0-44CB-AF4D-16D27C08C0B3}" type="presParOf" srcId="{832280B6-0A0E-40A3-8B2D-DECCA9DAF8F5}" destId="{69FAAF7C-F2CE-442A-A459-BBDD2DB4223E}" srcOrd="1" destOrd="0" presId="urn:microsoft.com/office/officeart/2008/layout/LinedList"/>
    <dgm:cxn modelId="{1DE1E263-BEB4-4358-B1D4-FFB98CCD04F9}" type="presParOf" srcId="{B218E875-8CD3-4815-A42D-CFC7A87FABB3}" destId="{16E494AA-5933-488D-BE77-49C5784026B8}" srcOrd="16" destOrd="0" presId="urn:microsoft.com/office/officeart/2008/layout/LinedList"/>
    <dgm:cxn modelId="{BE70771B-FD27-4CF9-91C2-559BB64236FD}" type="presParOf" srcId="{B218E875-8CD3-4815-A42D-CFC7A87FABB3}" destId="{356074FA-A373-4435-B8BB-63B2D3185FE1}" srcOrd="17" destOrd="0" presId="urn:microsoft.com/office/officeart/2008/layout/LinedList"/>
    <dgm:cxn modelId="{41AA3810-57B5-4786-B11D-CF6AF68463FD}" type="presParOf" srcId="{356074FA-A373-4435-B8BB-63B2D3185FE1}" destId="{54E6FC32-4DD4-4C61-BFD7-854234278C92}" srcOrd="0" destOrd="0" presId="urn:microsoft.com/office/officeart/2008/layout/LinedList"/>
    <dgm:cxn modelId="{356132D5-65CB-450F-AE78-1804A0CF1564}" type="presParOf" srcId="{356074FA-A373-4435-B8BB-63B2D3185FE1}" destId="{88BA8507-8F91-4AC7-A626-87F9F5B0A7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69489-7801-44FE-9738-D76ACB1DAD8E}">
      <dsp:nvSpPr>
        <dsp:cNvPr id="0" name=""/>
        <dsp:cNvSpPr/>
      </dsp:nvSpPr>
      <dsp:spPr>
        <a:xfrm>
          <a:off x="0" y="449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01E75-0326-4277-90E2-7790CDA54295}">
      <dsp:nvSpPr>
        <dsp:cNvPr id="0" name=""/>
        <dsp:cNvSpPr/>
      </dsp:nvSpPr>
      <dsp:spPr>
        <a:xfrm>
          <a:off x="0" y="449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Daniel Quiones 58 yrs old</a:t>
          </a:r>
        </a:p>
      </dsp:txBody>
      <dsp:txXfrm>
        <a:off x="0" y="449"/>
        <a:ext cx="11029615" cy="408600"/>
      </dsp:txXfrm>
    </dsp:sp>
    <dsp:sp modelId="{0BD7349E-B595-462B-9394-9A756FE5ACF3}">
      <dsp:nvSpPr>
        <dsp:cNvPr id="0" name=""/>
        <dsp:cNvSpPr/>
      </dsp:nvSpPr>
      <dsp:spPr>
        <a:xfrm>
          <a:off x="0" y="409049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C71BB-4B40-4CD8-8435-7BF43BF37DAE}">
      <dsp:nvSpPr>
        <dsp:cNvPr id="0" name=""/>
        <dsp:cNvSpPr/>
      </dsp:nvSpPr>
      <dsp:spPr>
        <a:xfrm>
          <a:off x="0" y="409049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Married with six children and 14 grand children</a:t>
          </a:r>
        </a:p>
      </dsp:txBody>
      <dsp:txXfrm>
        <a:off x="0" y="409049"/>
        <a:ext cx="11029615" cy="408600"/>
      </dsp:txXfrm>
    </dsp:sp>
    <dsp:sp modelId="{97BF693A-752E-4E3A-939B-4A7018E2B4C3}">
      <dsp:nvSpPr>
        <dsp:cNvPr id="0" name=""/>
        <dsp:cNvSpPr/>
      </dsp:nvSpPr>
      <dsp:spPr>
        <a:xfrm>
          <a:off x="0" y="817650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65A6FC-D18C-4988-BEF0-66ED6755BE5E}">
      <dsp:nvSpPr>
        <dsp:cNvPr id="0" name=""/>
        <dsp:cNvSpPr/>
      </dsp:nvSpPr>
      <dsp:spPr>
        <a:xfrm>
          <a:off x="0" y="817650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20+ yrs in the IT Field prior to becoming a teacher</a:t>
          </a:r>
        </a:p>
      </dsp:txBody>
      <dsp:txXfrm>
        <a:off x="0" y="817650"/>
        <a:ext cx="11029615" cy="408600"/>
      </dsp:txXfrm>
    </dsp:sp>
    <dsp:sp modelId="{27EE9280-7724-467D-93C8-3CE55FE7F65A}">
      <dsp:nvSpPr>
        <dsp:cNvPr id="0" name=""/>
        <dsp:cNvSpPr/>
      </dsp:nvSpPr>
      <dsp:spPr>
        <a:xfrm>
          <a:off x="0" y="1226250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D0008-8992-4A31-9BB5-075641E1A110}">
      <dsp:nvSpPr>
        <dsp:cNvPr id="0" name=""/>
        <dsp:cNvSpPr/>
      </dsp:nvSpPr>
      <dsp:spPr>
        <a:xfrm>
          <a:off x="0" y="1226250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10 yrs in the United States Marine Corps as a Force Reconnaissance Marine</a:t>
          </a:r>
        </a:p>
      </dsp:txBody>
      <dsp:txXfrm>
        <a:off x="0" y="1226250"/>
        <a:ext cx="11029615" cy="408600"/>
      </dsp:txXfrm>
    </dsp:sp>
    <dsp:sp modelId="{ACC9A24D-6D31-45EB-BC9B-22AF87431F65}">
      <dsp:nvSpPr>
        <dsp:cNvPr id="0" name=""/>
        <dsp:cNvSpPr/>
      </dsp:nvSpPr>
      <dsp:spPr>
        <a:xfrm>
          <a:off x="0" y="1634851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4658A9-9297-4A7B-80BB-5520BD2B8520}">
      <dsp:nvSpPr>
        <dsp:cNvPr id="0" name=""/>
        <dsp:cNvSpPr/>
      </dsp:nvSpPr>
      <dsp:spPr>
        <a:xfrm>
          <a:off x="0" y="1634851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5 yrs as a Computer Science/Engineering/Robotics Teacher at Franklin High School</a:t>
          </a:r>
        </a:p>
      </dsp:txBody>
      <dsp:txXfrm>
        <a:off x="0" y="1634851"/>
        <a:ext cx="11029615" cy="408600"/>
      </dsp:txXfrm>
    </dsp:sp>
    <dsp:sp modelId="{F8A39A25-2495-4F7C-95E6-4CC726F79D6D}">
      <dsp:nvSpPr>
        <dsp:cNvPr id="0" name=""/>
        <dsp:cNvSpPr/>
      </dsp:nvSpPr>
      <dsp:spPr>
        <a:xfrm>
          <a:off x="0" y="2043451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E345FA-3DF5-4580-93FA-60BE70612B3E}">
      <dsp:nvSpPr>
        <dsp:cNvPr id="0" name=""/>
        <dsp:cNvSpPr/>
      </dsp:nvSpPr>
      <dsp:spPr>
        <a:xfrm>
          <a:off x="0" y="2043451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10 yrs at EPISD</a:t>
          </a:r>
        </a:p>
      </dsp:txBody>
      <dsp:txXfrm>
        <a:off x="0" y="2043451"/>
        <a:ext cx="11029615" cy="408600"/>
      </dsp:txXfrm>
    </dsp:sp>
    <dsp:sp modelId="{E78D414D-76BF-461D-A0E9-415B50C46DB4}">
      <dsp:nvSpPr>
        <dsp:cNvPr id="0" name=""/>
        <dsp:cNvSpPr/>
      </dsp:nvSpPr>
      <dsp:spPr>
        <a:xfrm>
          <a:off x="0" y="2452052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40243-8943-41A3-9C69-7604D27E9436}">
      <dsp:nvSpPr>
        <dsp:cNvPr id="0" name=""/>
        <dsp:cNvSpPr/>
      </dsp:nvSpPr>
      <dsp:spPr>
        <a:xfrm>
          <a:off x="0" y="2452052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Last year I coached the number one VEX Robotics Team in the world out of 14,000 teams</a:t>
          </a:r>
        </a:p>
      </dsp:txBody>
      <dsp:txXfrm>
        <a:off x="0" y="2452052"/>
        <a:ext cx="11029615" cy="408600"/>
      </dsp:txXfrm>
    </dsp:sp>
    <dsp:sp modelId="{0D3AFC35-3E3D-4C82-8034-2E26E7EB8CEA}">
      <dsp:nvSpPr>
        <dsp:cNvPr id="0" name=""/>
        <dsp:cNvSpPr/>
      </dsp:nvSpPr>
      <dsp:spPr>
        <a:xfrm>
          <a:off x="0" y="2860652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BDAB0-0FA9-44C5-9645-39B46924DC47}">
      <dsp:nvSpPr>
        <dsp:cNvPr id="0" name=""/>
        <dsp:cNvSpPr/>
      </dsp:nvSpPr>
      <dsp:spPr>
        <a:xfrm>
          <a:off x="0" y="2860652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 love seeing the progress of students and their success</a:t>
          </a:r>
        </a:p>
      </dsp:txBody>
      <dsp:txXfrm>
        <a:off x="0" y="2860652"/>
        <a:ext cx="11029615" cy="408600"/>
      </dsp:txXfrm>
    </dsp:sp>
    <dsp:sp modelId="{16E494AA-5933-488D-BE77-49C5784026B8}">
      <dsp:nvSpPr>
        <dsp:cNvPr id="0" name=""/>
        <dsp:cNvSpPr/>
      </dsp:nvSpPr>
      <dsp:spPr>
        <a:xfrm>
          <a:off x="0" y="3269253"/>
          <a:ext cx="110296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6FC32-4DD4-4C61-BFD7-854234278C92}">
      <dsp:nvSpPr>
        <dsp:cNvPr id="0" name=""/>
        <dsp:cNvSpPr/>
      </dsp:nvSpPr>
      <dsp:spPr>
        <a:xfrm>
          <a:off x="0" y="3269253"/>
          <a:ext cx="11029615" cy="40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My favorite NFL team is the Los Angeles Chargers</a:t>
          </a:r>
        </a:p>
      </dsp:txBody>
      <dsp:txXfrm>
        <a:off x="0" y="3269253"/>
        <a:ext cx="11029615" cy="408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8/26/2025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8/26/2025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15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ptx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an.quinonesjr@gmail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Zero trust security For an Information Control System</a:t>
            </a:r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701"/>
          <a:stretch>
            <a:fillRect/>
          </a:stretch>
        </p:blipFill>
        <p:spPr>
          <a:xfrm>
            <a:off x="447816" y="601200"/>
            <a:ext cx="11292840" cy="4204800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2800" dirty="0"/>
              <a:t>DANIEL QUINONES</a:t>
            </a:r>
          </a:p>
          <a:p>
            <a:r>
              <a:rPr lang="en-US" sz="1500" dirty="0"/>
              <a:t>Computer Science/Engineering/Robotics Teacher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anchor="b">
            <a:normAutofit/>
          </a:bodyPr>
          <a:lstStyle/>
          <a:p>
            <a:r>
              <a:rPr lang="en-US"/>
              <a:t>About Daniel Quinones</a:t>
            </a:r>
          </a:p>
        </p:txBody>
      </p:sp>
      <p:graphicFrame>
        <p:nvGraphicFramePr>
          <p:cNvPr id="33" name="Content Placeholder 4">
            <a:extLst>
              <a:ext uri="{FF2B5EF4-FFF2-40B4-BE49-F238E27FC236}">
                <a16:creationId xmlns:a16="http://schemas.microsoft.com/office/drawing/2014/main" id="{186A1FF3-04C7-2E15-96F3-C96B4B5926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6812701"/>
              </p:ext>
            </p:extLst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DFD3B-2569-3BCC-A6BA-99E45F8A3E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3040D25-9B13-1ED2-6EE8-E680A3CF2A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38865" y="1990546"/>
            <a:ext cx="3982064" cy="3982064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97DBDA-20A6-5D57-91F8-EF71B588B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uter system">
            <a:extLst>
              <a:ext uri="{FF2B5EF4-FFF2-40B4-BE49-F238E27FC236}">
                <a16:creationId xmlns:a16="http://schemas.microsoft.com/office/drawing/2014/main" id="{C9B2C8EC-8B1A-AA3E-29C8-3E5B9F258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498A-7B25-715D-D5E8-5B429175A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7"/>
            <a:ext cx="11029616" cy="674580"/>
          </a:xfrm>
        </p:spPr>
        <p:txBody>
          <a:bodyPr>
            <a:normAutofit/>
          </a:bodyPr>
          <a:lstStyle/>
          <a:p>
            <a:r>
              <a:rPr lang="en-US" sz="2400" dirty="0"/>
              <a:t>How I plan to Implicate Bluetooth vulnerabilities 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11C0B-0DA8-1581-D084-99601722E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799304"/>
            <a:ext cx="11029615" cy="5058696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Explain how Bluetooth works as a communication protocol in robotics.</a:t>
            </a: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Identify common Bluetooth security risks (e.g., eavesdropping, Bluejacking,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Bluesnarfing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man-in-the-middle attacks).</a:t>
            </a: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Apply best practices for securing Bluetooth-enabled robotics systems.</a:t>
            </a: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Analyze real-world case studies where Bluetooth vulnerabilities were exploited.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Instructional Activities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1. Engage (5 min)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Show students a Bluetooth-controlled robot (e.g., driving a small robot car with a phone app).</a:t>
            </a: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Ask: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“What could go wrong if someone else connected to this robot?”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2. Explore (10 min)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Quick demo: Put robot in “discoverable” mode. Ask students to search for it with their devices.</a:t>
            </a: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Highlight how easy it is for anyone nearby to see and attempt to connect.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3. Explain (15 min)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Students work in groups to brainstorm:</a:t>
            </a:r>
          </a:p>
          <a:p>
            <a:pPr lvl="1"/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“What are three ways we can secure our classroom robots?”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Each group shares strategies (e.g., strong PINs, disabling discoverable mode, firmware updates).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5. Evaluate (10 min)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Short quiz / exit ticket questions:</a:t>
            </a:r>
          </a:p>
          <a:p>
            <a:pPr lvl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Bluesnarfing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Why is encryption important in Bluetooth?</a:t>
            </a:r>
          </a:p>
          <a:p>
            <a:pPr lvl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Give one real-world example of a Bluetooth security risk.</a:t>
            </a:r>
          </a:p>
          <a:p>
            <a:pPr lvl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List two ways to secure a Bluetooth-enabled robot.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71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FF5CC-6B43-3C58-5954-846A8F2C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87547"/>
          </a:xfrm>
        </p:spPr>
        <p:txBody>
          <a:bodyPr>
            <a:normAutofit/>
          </a:bodyPr>
          <a:lstStyle/>
          <a:p>
            <a:r>
              <a:rPr lang="en-US" sz="2400" dirty="0"/>
              <a:t>How I plan to Implicate Bluetooth vulnerabilities 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AC060-9593-A057-3F14-6D3167C27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09136"/>
            <a:ext cx="11029615" cy="50488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Question: </a:t>
            </a:r>
            <a:r>
              <a:rPr lang="en-US" i="1" dirty="0"/>
              <a:t>“When your phone’s Bluetooth is on, who can see it?”</a:t>
            </a:r>
            <a:endParaRPr lang="en-US" dirty="0"/>
          </a:p>
          <a:p>
            <a:pPr lvl="0"/>
            <a:r>
              <a:rPr lang="en-US" dirty="0"/>
              <a:t>Quick show of Bluetooth device lists on student phones.</a:t>
            </a:r>
          </a:p>
          <a:p>
            <a:endParaRPr lang="en-US" dirty="0"/>
          </a:p>
          <a:p>
            <a:pPr lvl="1"/>
            <a:r>
              <a:rPr lang="en-US" dirty="0"/>
              <a:t>Open Wireshark.</a:t>
            </a:r>
          </a:p>
          <a:p>
            <a:pPr lvl="1"/>
            <a:r>
              <a:rPr lang="en-US" dirty="0"/>
              <a:t>Select the wireless interface that supports Bluetooth capture (or simulated dataset if hardware doesn’t support live capture).</a:t>
            </a:r>
          </a:p>
          <a:p>
            <a:pPr lvl="1"/>
            <a:r>
              <a:rPr lang="en-US" dirty="0"/>
              <a:t>Show students how Bluetooth advertisement packets appear.</a:t>
            </a:r>
          </a:p>
          <a:p>
            <a:pPr lvl="0"/>
            <a:r>
              <a:rPr lang="en-US" dirty="0"/>
              <a:t>Walk students through interpreting captured packets:</a:t>
            </a:r>
          </a:p>
          <a:p>
            <a:pPr lvl="1"/>
            <a:r>
              <a:rPr lang="en-US" dirty="0"/>
              <a:t>Identifying </a:t>
            </a:r>
            <a:r>
              <a:rPr lang="en-US" b="1" dirty="0"/>
              <a:t>MAC addresses</a:t>
            </a:r>
            <a:r>
              <a:rPr lang="en-US" dirty="0"/>
              <a:t> of Bluetooth devices.</a:t>
            </a:r>
          </a:p>
          <a:p>
            <a:pPr lvl="1"/>
            <a:r>
              <a:rPr lang="en-US" dirty="0"/>
              <a:t>Filtering for Bluetooth protocols in Wireshark (e.g., </a:t>
            </a:r>
            <a:r>
              <a:rPr lang="en-US" dirty="0" err="1"/>
              <a:t>bluetooth</a:t>
            </a:r>
            <a:r>
              <a:rPr lang="en-US" dirty="0"/>
              <a:t> filter).</a:t>
            </a:r>
          </a:p>
          <a:p>
            <a:pPr lvl="1"/>
            <a:r>
              <a:rPr lang="en-US" dirty="0"/>
              <a:t>Recognizing the difference between broadcast (advertising) and connected traffic.</a:t>
            </a:r>
          </a:p>
          <a:p>
            <a:pPr lvl="0"/>
            <a:r>
              <a:rPr lang="en-US" dirty="0"/>
              <a:t>Group activity: Students analyze their captures to answer:</a:t>
            </a:r>
          </a:p>
          <a:p>
            <a:pPr lvl="1"/>
            <a:r>
              <a:rPr lang="en-US" dirty="0"/>
              <a:t>How many Bluetooth devices are visible in the classroom?</a:t>
            </a:r>
          </a:p>
          <a:p>
            <a:pPr lvl="1"/>
            <a:r>
              <a:rPr lang="en-US" dirty="0"/>
              <a:t>Which devices are in discoverable mode?</a:t>
            </a:r>
          </a:p>
          <a:p>
            <a:pPr lvl="1"/>
            <a:r>
              <a:rPr lang="en-US" dirty="0"/>
              <a:t>What information could an attacker learn from these packets?</a:t>
            </a:r>
          </a:p>
          <a:p>
            <a:r>
              <a:rPr lang="en-US" dirty="0"/>
              <a:t>Each group shares findings and discusses real-world risks.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92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7EC1-CB8E-F902-AD3F-0B7C266F0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18721"/>
          </a:xfrm>
        </p:spPr>
        <p:txBody>
          <a:bodyPr>
            <a:normAutofit fontScale="90000"/>
          </a:bodyPr>
          <a:lstStyle/>
          <a:p>
            <a:r>
              <a:rPr kumimoji="0" lang="en-US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How I plan to Implicate Bluetooth vulnerabilities in the classroom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0E7F7-555A-E96A-05E3-9F027B1A1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plan is to spend two weeks on this subject to give the students the ability to learn how vulnerable our devices are, even though we think they are secured.</a:t>
            </a:r>
          </a:p>
          <a:p>
            <a:r>
              <a:rPr lang="en-US" dirty="0"/>
              <a:t>Not only will we be using VEX V5 robot brains in Bluetooth communication, but we will also be using a small network router with four Raspberry Pie computers. </a:t>
            </a:r>
          </a:p>
          <a:p>
            <a:r>
              <a:rPr lang="en-US" dirty="0"/>
              <a:t>This will give students the opportunity to use a laptop running Wireshark to see what they can pick in the small network, also if they can pick up the VEX V5 brain that is running Bluetooth.</a:t>
            </a:r>
          </a:p>
          <a:p>
            <a:r>
              <a:rPr lang="en-US" dirty="0"/>
              <a:t>My goal is for the students to be aware of how vulnerable our devices are and how easy it is for them to be seen and used by someone else.</a:t>
            </a:r>
          </a:p>
          <a:p>
            <a:r>
              <a:rPr lang="en-US" dirty="0"/>
              <a:t>This will be taught in Principles of Applied Engineering, Robotics 1, Robotics 11, and Engineering Design.</a:t>
            </a:r>
          </a:p>
        </p:txBody>
      </p:sp>
    </p:spTree>
    <p:extLst>
      <p:ext uri="{BB962C8B-B14F-4D97-AF65-F5344CB8AC3E}">
        <p14:creationId xmlns:p14="http://schemas.microsoft.com/office/powerpoint/2010/main" val="976299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62A8-6693-DB89-178C-40DB3668C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397179"/>
          </a:xfrm>
        </p:spPr>
        <p:txBody>
          <a:bodyPr>
            <a:normAutofit fontScale="90000"/>
          </a:bodyPr>
          <a:lstStyle/>
          <a:p>
            <a:r>
              <a:rPr lang="en-US" dirty="0"/>
              <a:t>Creeds 2025 Experience and how it has impacted myself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552B2-B48B-6A0B-2565-DC8BB640F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all thank you to Dr. </a:t>
            </a:r>
            <a:r>
              <a:rPr lang="en-US" dirty="0" err="1"/>
              <a:t>Ceberio</a:t>
            </a:r>
            <a:r>
              <a:rPr lang="en-US" dirty="0"/>
              <a:t>, Dr. Tosh, and Dr. Robinson for this amazing experience.</a:t>
            </a:r>
          </a:p>
          <a:p>
            <a:r>
              <a:rPr lang="en-US" dirty="0"/>
              <a:t>For me it was an eye-opening experience in the world of research and in Cybersecurity.</a:t>
            </a:r>
          </a:p>
          <a:p>
            <a:r>
              <a:rPr lang="en-US" dirty="0"/>
              <a:t>I was always under the impression that on a network everything was protected, and, in all reality, it is not and how vulnerable everything to the outside world to Cyber attacks.</a:t>
            </a:r>
          </a:p>
          <a:p>
            <a:r>
              <a:rPr lang="en-US" dirty="0"/>
              <a:t>I now see things different when I read or hear that a power plant, a refinery, a steel mill have issues as I start wondering could this have been a cyber related attack?</a:t>
            </a:r>
          </a:p>
          <a:p>
            <a:r>
              <a:rPr lang="en-US" dirty="0"/>
              <a:t>I had a great experience working with all my colleges and working with the different UTEP Group leads.</a:t>
            </a:r>
          </a:p>
          <a:p>
            <a:r>
              <a:rPr lang="en-US" dirty="0"/>
              <a:t>I will never forget this experience and how much it has taught me, especially in the research phase.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5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b">
            <a:normAutofit/>
          </a:bodyPr>
          <a:lstStyle/>
          <a:p>
            <a:r>
              <a:rPr lang="en-US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anchor="ctr">
            <a:normAutofit/>
          </a:bodyPr>
          <a:lstStyle/>
          <a:p>
            <a:r>
              <a:rPr lang="en-US" dirty="0"/>
              <a:t>Daniel Quinones</a:t>
            </a:r>
          </a:p>
          <a:p>
            <a:r>
              <a:rPr lang="en-US" dirty="0">
                <a:hlinkClick r:id="rId3"/>
              </a:rPr>
              <a:t>Dan.quinonesjr@gmail.com</a:t>
            </a:r>
            <a:endParaRPr lang="en-US" dirty="0"/>
          </a:p>
          <a:p>
            <a:r>
              <a:rPr lang="en-US" dirty="0"/>
              <a:t>(915)222-6365</a:t>
            </a:r>
          </a:p>
          <a:p>
            <a:r>
              <a:rPr lang="en-US" dirty="0"/>
              <a:t>If you ever want to collaborate on this for your classroom, please contact me.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75" b="1"/>
          <a:stretch>
            <a:fillRect/>
          </a:stretch>
        </p:blipFill>
        <p:spPr>
          <a:xfrm>
            <a:off x="6188417" y="2228003"/>
            <a:ext cx="5422392" cy="3633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390039_win32_fixed.potx" id="{08D75CB0-AD9B-4834-8559-901094BB0ABE}" vid="{3B3EDB20-B381-4B6C-99AC-7C5CDA2B4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767BBA72A2AD47820AE00225164DE3" ma:contentTypeVersion="11" ma:contentTypeDescription="Create a new document." ma:contentTypeScope="" ma:versionID="27feaf276b8149beb0348abfa3d5a5f2">
  <xsd:schema xmlns:xsd="http://www.w3.org/2001/XMLSchema" xmlns:xs="http://www.w3.org/2001/XMLSchema" xmlns:p="http://schemas.microsoft.com/office/2006/metadata/properties" xmlns:ns2="a72c49fc-9484-408e-b7e7-300f22e63dd7" targetNamespace="http://schemas.microsoft.com/office/2006/metadata/properties" ma:root="true" ma:fieldsID="194c6bdf2e313137f9d2c898eca0b004" ns2:_="">
    <xsd:import namespace="a72c49fc-9484-408e-b7e7-300f22e63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c49fc-9484-408e-b7e7-300f22e63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33a83bf-3dc4-4ddf-aecd-47f0779e4f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2c49fc-9484-408e-b7e7-300f22e63d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2D3C2F-55A5-48C0-9D5A-95C7FF0389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5622AB-E24C-478B-B6BF-E71295BF4143}"/>
</file>

<file path=customXml/itemProps3.xml><?xml version="1.0" encoding="utf-8"?>
<ds:datastoreItem xmlns:ds="http://schemas.openxmlformats.org/officeDocument/2006/customXml" ds:itemID="{3791575F-4C21-47C4-8D13-EB9BE66B536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design</Template>
  <TotalTime>5229</TotalTime>
  <Words>850</Words>
  <Application>Microsoft Office PowerPoint</Application>
  <PresentationFormat>Widescreen</PresentationFormat>
  <Paragraphs>74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Wingdings 2</vt:lpstr>
      <vt:lpstr>Custom</vt:lpstr>
      <vt:lpstr>Zero trust security For an Information Control System</vt:lpstr>
      <vt:lpstr>About Daniel Quinones</vt:lpstr>
      <vt:lpstr>PowerPoint Presentation</vt:lpstr>
      <vt:lpstr>PowerPoint Presentation</vt:lpstr>
      <vt:lpstr>How I plan to Implicate Bluetooth vulnerabilities in the classroom</vt:lpstr>
      <vt:lpstr>How I plan to Implicate Bluetooth vulnerabilities in the classroom</vt:lpstr>
      <vt:lpstr>How I plan to Implicate Bluetooth vulnerabilities in the classroom</vt:lpstr>
      <vt:lpstr>Creeds 2025 Experience and how it has impacted myself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Quinones</dc:creator>
  <cp:lastModifiedBy>Daniel Quinones</cp:lastModifiedBy>
  <cp:revision>1</cp:revision>
  <dcterms:created xsi:type="dcterms:W3CDTF">2025-08-18T17:11:23Z</dcterms:created>
  <dcterms:modified xsi:type="dcterms:W3CDTF">2025-08-26T14:02:01Z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0x01010065767BBA72A2AD47820AE00225164DE3</vt:lpwstr>
  </property>
</Properties>
</file>